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инновационных решений по жидкому </a:t>
            </a:r>
            <a:r>
              <a:rPr lang="ru-RU" sz="1500" b="1" kern="0" dirty="0" err="1" smtClean="0">
                <a:solidFill>
                  <a:sysClr val="windowText" lastClr="000000"/>
                </a:solidFill>
                <a:latin typeface="Verdana Pro" pitchFamily="34" charset="0"/>
              </a:rPr>
              <a:t>антисмерзающему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 составу для обработки щебёночного балласта при перевозке железнодорожным транспортом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349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766</cp:revision>
  <cp:lastPrinted>2018-07-13T09:22:19Z</cp:lastPrinted>
  <dcterms:created xsi:type="dcterms:W3CDTF">2017-10-02T15:24:46Z</dcterms:created>
  <dcterms:modified xsi:type="dcterms:W3CDTF">2020-08-16T14:24:49Z</dcterms:modified>
</cp:coreProperties>
</file>