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1" autoAdjust="0"/>
    <p:restoredTop sz="94660"/>
  </p:normalViewPr>
  <p:slideViewPr>
    <p:cSldViewPr snapToGrid="0">
      <p:cViewPr>
        <p:scale>
          <a:sx n="70" d="100"/>
          <a:sy n="70" d="100"/>
        </p:scale>
        <p:origin x="-432" y="-1380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</a:t>
            </a: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открытом запросе 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по поиску инновационных решений и 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технологий по снижению теплопотребления зданий за счет применения новых теплоизоляционных материалов</a:t>
            </a:r>
            <a:endParaRPr lang="ru-RU" sz="1500" b="1" kern="0" dirty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2905125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12025</TotalTime>
  <Words>349</Words>
  <Application>Microsoft Office PowerPoint</Application>
  <PresentationFormat>Экран (16:9)</PresentationFormat>
  <Paragraphs>77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Шишкова</cp:lastModifiedBy>
  <cp:revision>764</cp:revision>
  <cp:lastPrinted>2018-07-13T09:22:19Z</cp:lastPrinted>
  <dcterms:created xsi:type="dcterms:W3CDTF">2017-10-02T15:24:46Z</dcterms:created>
  <dcterms:modified xsi:type="dcterms:W3CDTF">2020-08-16T14:18:57Z</dcterms:modified>
</cp:coreProperties>
</file>